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62" r:id="rId5"/>
    <p:sldId id="263" r:id="rId6"/>
    <p:sldId id="284" r:id="rId7"/>
    <p:sldId id="264" r:id="rId8"/>
    <p:sldId id="267" r:id="rId9"/>
    <p:sldId id="265" r:id="rId10"/>
    <p:sldId id="266" r:id="rId11"/>
    <p:sldId id="283" r:id="rId12"/>
    <p:sldId id="268" r:id="rId13"/>
    <p:sldId id="269" r:id="rId14"/>
    <p:sldId id="270" r:id="rId15"/>
    <p:sldId id="271" r:id="rId16"/>
    <p:sldId id="272" r:id="rId17"/>
    <p:sldId id="286" r:id="rId18"/>
    <p:sldId id="285" r:id="rId19"/>
    <p:sldId id="276" r:id="rId20"/>
    <p:sldId id="279" r:id="rId21"/>
    <p:sldId id="275" r:id="rId22"/>
  </p:sldIdLst>
  <p:sldSz cx="12192000" cy="6858000"/>
  <p:notesSz cx="9926638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5622801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D2BF2-DFD2-47B7-9049-C5FED6F8C1EE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19/01/2017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5622801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04C3FB-180A-474C-B95E-FB57FC21EA08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99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5622801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E5252F3-1798-4DA6-AF58-C768B760D0BC}" type="datetime1">
              <a:rPr lang="fr-FR"/>
              <a:pPr lvl="0"/>
              <a:t>19/01/2017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8" y="849313"/>
            <a:ext cx="4078288" cy="229393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/>
          <p:cNvSpPr txBox="1">
            <a:spLocks noGrp="1"/>
          </p:cNvSpPr>
          <p:nvPr>
            <p:ph type="body" sz="quarter" idx="3"/>
          </p:nvPr>
        </p:nvSpPr>
        <p:spPr>
          <a:xfrm>
            <a:off x="992663" y="3271384"/>
            <a:ext cx="7941307" cy="26765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5622801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CB929AE-E6A5-4DAF-B972-B14061CB31C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19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924175" y="849313"/>
            <a:ext cx="4078288" cy="229393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GATT  </a:t>
            </a:r>
            <a:r>
              <a:rPr lang="fr-CH" dirty="0" err="1"/>
              <a:t>Generic</a:t>
            </a:r>
            <a:r>
              <a:rPr lang="fr-CH" dirty="0"/>
              <a:t> </a:t>
            </a:r>
            <a:r>
              <a:rPr lang="fr-CH" dirty="0" err="1"/>
              <a:t>Attribute</a:t>
            </a:r>
            <a:r>
              <a:rPr lang="fr-CH" dirty="0"/>
              <a:t> Profile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CB929AE-E6A5-4DAF-B972-B14061CB31C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50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69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>
            <a:lvl1pPr>
              <a:lnSpc>
                <a:spcPct val="85000"/>
              </a:lnSpc>
              <a:defRPr sz="7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>
            <a:lvl1pPr marL="0" indent="0">
              <a:buNone/>
              <a:defRPr sz="2200" spc="30"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Date Placeholder 7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8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7" name="Slide Number Placeholder 9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EB3A80-36A0-497E-9A00-B10C19D19BD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CED590-289C-4943-8448-C5C076DC5E51}" type="slidenum"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89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648696" y="381003"/>
            <a:ext cx="2476496" cy="589755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761996" y="381003"/>
            <a:ext cx="7734296" cy="589755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3637B6-04AE-4158-8C97-B3A34DF6D0EB}" type="slidenum"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768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126AC4-DDDC-4D60-BA96-B7B770F424DF}" type="slidenum">
              <a:t>‹N°›</a:t>
            </a:fld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99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/>
          <a:lstStyle>
            <a:lvl1pPr>
              <a:lnSpc>
                <a:spcPct val="85000"/>
              </a:lnSpc>
              <a:defRPr sz="7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>
            <a:lvl1pPr marL="0" indent="0">
              <a:buNone/>
              <a:defRPr sz="2200" spc="3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78690F-CDA1-4C6B-AE2E-9442C67296BA}" type="slidenum">
              <a:t>‹N°›</a:t>
            </a:fld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81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448056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26480" y="1828800"/>
            <a:ext cx="448056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24220F-A829-42E5-BB09-ADD518C40459}" type="slidenum">
              <a:t>‹N°›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0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1713658"/>
            <a:ext cx="4480560" cy="73152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>
                <a:solidFill>
                  <a:srgbClr val="69646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261872" y="2507549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26480" y="1713658"/>
            <a:ext cx="4480560" cy="73152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2000"/>
              </a:spcBef>
              <a:buNone/>
              <a:defRPr>
                <a:solidFill>
                  <a:srgbClr val="69646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26480" y="2507549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99D6AF-1B0E-4294-B4DF-43B7F50C12AE}" type="slidenum">
              <a:t>‹N°›</a:t>
            </a:fld>
            <a:endParaRPr lang="en-US"/>
          </a:p>
        </p:txBody>
      </p:sp>
      <p:sp>
        <p:nvSpPr>
          <p:cNvPr id="10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51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6922C7-26E2-4276-B4D8-2A1B9E4B914A}" type="slidenum">
              <a:t>‹N°›</a:t>
            </a:fld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CFBB45-A266-4F7A-8B95-B383A32CE2E9}" type="slidenum">
              <a:t>‹N°›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64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200400" cy="16002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04270" y="685800"/>
            <a:ext cx="6079068" cy="5486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41248" y="2099736"/>
            <a:ext cx="3200400" cy="3810003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6121F9-F32F-49F1-8065-B3EDCF406F0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5105396"/>
            <a:ext cx="11292840" cy="1752603"/>
          </a:xfrm>
          <a:prstGeom prst="rect">
            <a:avLst/>
          </a:prstGeom>
          <a:solidFill>
            <a:srgbClr val="69646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3" cy="9144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11292840" cy="512892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2"/>
          </p:nvPr>
        </p:nvSpPr>
        <p:spPr>
          <a:xfrm>
            <a:off x="914400" y="6108585"/>
            <a:ext cx="9982203" cy="59701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553419-5CF7-4370-9018-5600BCA4E42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D34817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1261872" y="294199"/>
            <a:ext cx="9692640" cy="1397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27432" rIns="91440" bIns="45720" anchor="b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 rot="16200004">
            <a:off x="10797557" y="998543"/>
            <a:ext cx="19049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4B39B"/>
                </a:solidFill>
                <a:uFillTx/>
                <a:latin typeface="Century Schoolbook"/>
              </a:defRPr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 rot="16200004">
            <a:off x="9959353" y="4046520"/>
            <a:ext cx="35814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4B39B"/>
                </a:solidFill>
                <a:uFillTx/>
                <a:latin typeface="Century Schoolbook"/>
              </a:defRPr>
            </a:lvl1pPr>
          </a:lstStyle>
          <a:p>
            <a:pPr lvl="0"/>
            <a:r>
              <a:rPr lang="en-US"/>
              <a:t>Axel Collet, Adrien Taboada</a:t>
            </a:r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solidFill>
                  <a:srgbClr val="EF8C6A"/>
                </a:solidFill>
                <a:uFillTx/>
                <a:latin typeface="Century Schoolbook"/>
              </a:defRPr>
            </a:lvl1pPr>
          </a:lstStyle>
          <a:p>
            <a:pPr lvl="0"/>
            <a:fld id="{0F68AAD2-100C-4BC8-848E-7ADBF0C8CEAF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1" i="0" u="none" strike="noStrike" kern="1200" cap="none" spc="-50" baseline="0">
          <a:solidFill>
            <a:srgbClr val="D34817"/>
          </a:solidFill>
          <a:uFillTx/>
          <a:latin typeface="Century Schoolbook"/>
        </a:defRPr>
      </a:lvl1pPr>
    </p:titleStyle>
    <p:bodyStyle>
      <a:lvl1pPr marL="182880" marR="0" lvl="0" indent="-182880" algn="l" defTabSz="914400" rtl="0" fontAlgn="auto" hangingPunct="1">
        <a:lnSpc>
          <a:spcPct val="95000"/>
        </a:lnSpc>
        <a:spcBef>
          <a:spcPts val="1400"/>
        </a:spcBef>
        <a:spcAft>
          <a:spcPts val="200"/>
        </a:spcAft>
        <a:buClr>
          <a:srgbClr val="D34817"/>
        </a:buClr>
        <a:buSzPct val="80000"/>
        <a:buFont typeface="Arial" pitchFamily="34"/>
        <a:buChar char="•"/>
        <a:tabLst/>
        <a:defRPr lang="fr-FR" sz="2000" b="0" i="0" u="none" strike="noStrike" kern="1200" cap="none" spc="10" baseline="0">
          <a:solidFill>
            <a:srgbClr val="595959"/>
          </a:solidFill>
          <a:uFillTx/>
          <a:latin typeface="Century Schoolbook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8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6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4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4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261872" y="581399"/>
            <a:ext cx="9418320" cy="4041648"/>
          </a:xfrm>
        </p:spPr>
        <p:txBody>
          <a:bodyPr/>
          <a:lstStyle/>
          <a:p>
            <a:pPr lvl="0"/>
            <a:r>
              <a:rPr lang="fr-CH" dirty="0"/>
              <a:t>Projet CHIC</a:t>
            </a:r>
            <a:br>
              <a:rPr lang="fr-CH" dirty="0"/>
            </a:br>
            <a:r>
              <a:rPr lang="fr-CH" dirty="0"/>
              <a:t>Smart Bag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fr-CH" dirty="0"/>
              <a:t>Axel Collet, Adrien Taboada</a:t>
            </a:r>
          </a:p>
          <a:p>
            <a:pPr lvl="0"/>
            <a:r>
              <a:rPr lang="fr-CH" dirty="0" err="1"/>
              <a:t>Hepia</a:t>
            </a:r>
            <a:endParaRPr lang="fr-CH" dirty="0"/>
          </a:p>
          <a:p>
            <a:pPr lvl="0"/>
            <a:r>
              <a:rPr lang="fr-CH" dirty="0"/>
              <a:t>Janvier 2017</a:t>
            </a:r>
          </a:p>
          <a:p>
            <a:pPr lvl="0"/>
            <a:r>
              <a:rPr lang="fr-CH" dirty="0"/>
              <a:t>Enseignant : M. Beuchat</a:t>
            </a:r>
            <a:endParaRPr lang="fr-FR" dirty="0"/>
          </a:p>
        </p:txBody>
      </p:sp>
      <p:sp>
        <p:nvSpPr>
          <p:cNvPr id="4" name="Espace réservé du numéro de diapositive 5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0" name="Picture 4" descr="Image result for hepi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Smartphone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CH" dirty="0"/>
              <a:t>Interface utilisateur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Liste des objets présents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Analyse de l’agenda et des affaires manquantes</a:t>
            </a:r>
            <a:endParaRPr lang="fr-FR" dirty="0"/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3" name="Picture 4" descr="Image result for smart phone icon">
            <a:extLst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1084" y="2438382"/>
            <a:ext cx="2942136" cy="29421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numéro de diapositive 8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1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NRF 52 </a:t>
            </a:r>
            <a:r>
              <a:rPr lang="fr-CH" sz="1600" dirty="0" err="1"/>
              <a:t>Nordic</a:t>
            </a:r>
            <a:r>
              <a:rPr lang="fr-CH" sz="1600" dirty="0"/>
              <a:t> Semi</a:t>
            </a:r>
          </a:p>
          <a:p>
            <a:pPr lvl="1"/>
            <a:r>
              <a:rPr lang="fr-CH" sz="1400" dirty="0"/>
              <a:t>Cortex M4F</a:t>
            </a:r>
          </a:p>
          <a:p>
            <a:pPr lvl="1"/>
            <a:r>
              <a:rPr lang="fr-CH" sz="1400" dirty="0"/>
              <a:t>Bluetooth 4 intégré</a:t>
            </a:r>
          </a:p>
          <a:p>
            <a:endParaRPr lang="fr-CH" sz="1600" dirty="0"/>
          </a:p>
          <a:p>
            <a:r>
              <a:rPr lang="fr-CH" dirty="0"/>
              <a:t>Autonomie &gt;2 semaines</a:t>
            </a:r>
          </a:p>
          <a:p>
            <a:r>
              <a:rPr lang="fr-CH" dirty="0"/>
              <a:t>Recharge par USB-C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1828800"/>
            <a:ext cx="4351338" cy="4351338"/>
          </a:xfrm>
        </p:spPr>
      </p:pic>
      <p:pic>
        <p:nvPicPr>
          <p:cNvPr id="9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288698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Fonctionnement</a:t>
            </a:r>
            <a:endParaRPr lang="fr-FR" dirty="0"/>
          </a:p>
        </p:txBody>
      </p:sp>
      <p:sp>
        <p:nvSpPr>
          <p:cNvPr id="4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B69029-35A7-4309-A3C4-AFB568CFE392}" type="slidenum">
              <a:t>12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RFID UHF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13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RFID UHF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fr-CH" dirty="0"/>
              <a:t>Radio fréquence identification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20cm à 15m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868Mhz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Identification sans fil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Norme EPCC1G2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Gestion collisions</a:t>
            </a:r>
          </a:p>
          <a:p>
            <a:pPr lvl="0">
              <a:lnSpc>
                <a:spcPct val="150000"/>
              </a:lnSpc>
            </a:pPr>
            <a:r>
              <a:rPr lang="fr-FR" dirty="0"/>
              <a:t>Modulation d’amplitude</a:t>
            </a:r>
          </a:p>
          <a:p>
            <a:pPr lvl="0"/>
            <a:endParaRPr lang="fr-CH" dirty="0"/>
          </a:p>
          <a:p>
            <a:pPr lvl="0"/>
            <a:endParaRPr lang="fr-CH" dirty="0"/>
          </a:p>
          <a:p>
            <a:pPr marL="0" lvl="0" indent="0">
              <a:buNone/>
            </a:pPr>
            <a:endParaRPr lang="fr-FR" dirty="0"/>
          </a:p>
        </p:txBody>
      </p:sp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sz="4000"/>
              <a:t>Décodeur EPCC1G2 / UART</a:t>
            </a:r>
            <a:br>
              <a:rPr lang="fr-CH" sz="4000"/>
            </a:br>
            <a:r>
              <a:rPr lang="fr-CH" sz="4000"/>
              <a:t>Module YR903</a:t>
            </a:r>
            <a:endParaRPr lang="fr-FR" sz="4000"/>
          </a:p>
        </p:txBody>
      </p:sp>
      <p:pic>
        <p:nvPicPr>
          <p:cNvPr id="4" name="Espace réservé du contenu 10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031" y="1691319"/>
            <a:ext cx="5384480" cy="4038356"/>
          </a:xfrm>
        </p:spPr>
      </p:pic>
      <p:sp>
        <p:nvSpPr>
          <p:cNvPr id="3" name="Espace réservé du contenu 2"/>
          <p:cNvSpPr txBox="1"/>
          <p:nvPr/>
        </p:nvSpPr>
        <p:spPr>
          <a:xfrm>
            <a:off x="1261872" y="1691319"/>
            <a:ext cx="3548713" cy="41500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Antenne 868Mhz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Module YR903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Conversion TTL to RS232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Conversion UART to USB</a:t>
            </a:r>
            <a:endParaRPr lang="fr-FR" sz="2000" b="0" i="0" u="none" strike="noStrike" kern="1200" cap="none" spc="10" baseline="0">
              <a:solidFill>
                <a:srgbClr val="595959"/>
              </a:solidFill>
              <a:uFillTx/>
              <a:latin typeface="Century Schoolbook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4089452" cy="4351336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fr-CH"/>
              <a:t>Communication RFID fonctionnelle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Analyse de la consommation électrique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Estimation du prix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Estimation de la taille / poids</a:t>
            </a:r>
          </a:p>
          <a:p>
            <a:pPr lvl="0"/>
            <a:endParaRPr lang="fr-CH" dirty="0"/>
          </a:p>
          <a:p>
            <a:pPr lvl="0"/>
            <a:endParaRPr lang="fr-CH" dirty="0"/>
          </a:p>
          <a:p>
            <a:pPr lvl="0"/>
            <a:endParaRPr lang="fr-FR" dirty="0"/>
          </a:p>
        </p:txBody>
      </p:sp>
      <p:pic>
        <p:nvPicPr>
          <p:cNvPr id="5" name="Espace réservé du contenu 5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24" y="1979804"/>
            <a:ext cx="5272119" cy="31170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16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M360 rf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20" y="3923189"/>
            <a:ext cx="3081144" cy="224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34" y="3743619"/>
            <a:ext cx="2451798" cy="143206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Séléction</a:t>
            </a:r>
            <a:r>
              <a:rPr lang="fr-CH" dirty="0"/>
              <a:t> module RFID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YR903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chemeClr val="accent6"/>
                </a:solidFill>
              </a:rPr>
              <a:t>260 </a:t>
            </a:r>
            <a:r>
              <a:rPr lang="fr-CH" b="1" dirty="0" err="1">
                <a:solidFill>
                  <a:schemeClr val="accent6"/>
                </a:solidFill>
              </a:rPr>
              <a:t>mA</a:t>
            </a:r>
            <a:r>
              <a:rPr lang="fr-CH" b="1" dirty="0">
                <a:solidFill>
                  <a:schemeClr val="accent6"/>
                </a:solidFill>
              </a:rPr>
              <a:t> à 26 dBm</a:t>
            </a:r>
          </a:p>
          <a:p>
            <a:pPr>
              <a:lnSpc>
                <a:spcPct val="150000"/>
              </a:lnSpc>
            </a:pPr>
            <a:r>
              <a:rPr lang="fr-CH" b="1" dirty="0">
                <a:solidFill>
                  <a:schemeClr val="accent6"/>
                </a:solidFill>
              </a:rPr>
              <a:t>Sleeping </a:t>
            </a:r>
            <a:r>
              <a:rPr lang="fr-CH" b="1" dirty="0" err="1">
                <a:solidFill>
                  <a:schemeClr val="accent6"/>
                </a:solidFill>
              </a:rPr>
              <a:t>current</a:t>
            </a:r>
            <a:r>
              <a:rPr lang="fr-CH" b="1" dirty="0">
                <a:solidFill>
                  <a:schemeClr val="accent6"/>
                </a:solidFill>
              </a:rPr>
              <a:t> : &lt;100</a:t>
            </a:r>
            <a:r>
              <a:rPr lang="fr-CH" b="1" dirty="0" err="1">
                <a:solidFill>
                  <a:schemeClr val="accent6"/>
                </a:solidFill>
              </a:rPr>
              <a:t>uA</a:t>
            </a:r>
            <a:endParaRPr lang="fr-CH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fr-CH" b="1" dirty="0" err="1">
                <a:solidFill>
                  <a:schemeClr val="accent6"/>
                </a:solidFill>
              </a:rPr>
              <a:t>Shenzen</a:t>
            </a:r>
            <a:endParaRPr lang="fr-CH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fr-CH" b="1" dirty="0">
                <a:solidFill>
                  <a:schemeClr val="accent6"/>
                </a:solidFill>
              </a:rPr>
              <a:t>Env 50 tag/s</a:t>
            </a:r>
          </a:p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FF0000"/>
                </a:solidFill>
              </a:rPr>
              <a:t>28 * 25.5 * 2,5mm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fr-CH" dirty="0"/>
              <a:t>HYM360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FF0000"/>
                </a:solidFill>
              </a:rPr>
              <a:t>380 </a:t>
            </a:r>
            <a:r>
              <a:rPr lang="fr-CH" b="1" dirty="0" err="1">
                <a:solidFill>
                  <a:srgbClr val="FF0000"/>
                </a:solidFill>
              </a:rPr>
              <a:t>mA</a:t>
            </a:r>
            <a:r>
              <a:rPr lang="fr-CH" b="1" dirty="0">
                <a:solidFill>
                  <a:srgbClr val="FF0000"/>
                </a:solidFill>
              </a:rPr>
              <a:t> à 25 dBm</a:t>
            </a:r>
          </a:p>
          <a:p>
            <a:pPr>
              <a:lnSpc>
                <a:spcPct val="150000"/>
              </a:lnSpc>
            </a:pPr>
            <a:r>
              <a:rPr lang="fr-CH" b="1" dirty="0" err="1">
                <a:solidFill>
                  <a:srgbClr val="FF0000"/>
                </a:solidFill>
              </a:rPr>
              <a:t>Stanby</a:t>
            </a:r>
            <a:r>
              <a:rPr lang="fr-CH" b="1" dirty="0">
                <a:solidFill>
                  <a:srgbClr val="FF0000"/>
                </a:solidFill>
              </a:rPr>
              <a:t> </a:t>
            </a:r>
            <a:r>
              <a:rPr lang="fr-CH" b="1" dirty="0" err="1">
                <a:solidFill>
                  <a:srgbClr val="FF0000"/>
                </a:solidFill>
              </a:rPr>
              <a:t>current</a:t>
            </a:r>
            <a:r>
              <a:rPr lang="fr-CH" b="1" dirty="0">
                <a:solidFill>
                  <a:srgbClr val="FF0000"/>
                </a:solidFill>
              </a:rPr>
              <a:t> : &lt; 1</a:t>
            </a:r>
            <a:r>
              <a:rPr lang="fr-CH" b="1" dirty="0" err="1">
                <a:solidFill>
                  <a:srgbClr val="FF0000"/>
                </a:solidFill>
              </a:rPr>
              <a:t>mA</a:t>
            </a:r>
            <a:endParaRPr lang="fr-CH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fr-CH" b="1" dirty="0" err="1">
                <a:solidFill>
                  <a:schemeClr val="accent6"/>
                </a:solidFill>
              </a:rPr>
              <a:t>Shenzen</a:t>
            </a:r>
            <a:endParaRPr lang="fr-CH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fr-CH" b="1" dirty="0">
                <a:solidFill>
                  <a:schemeClr val="accent6"/>
                </a:solidFill>
              </a:rPr>
              <a:t>Env 50 tag/s</a:t>
            </a:r>
          </a:p>
          <a:p>
            <a:pPr>
              <a:lnSpc>
                <a:spcPct val="150000"/>
              </a:lnSpc>
            </a:pPr>
            <a:r>
              <a:rPr lang="fr-CH" b="1" dirty="0">
                <a:solidFill>
                  <a:schemeClr val="accent6"/>
                </a:solidFill>
              </a:rPr>
              <a:t>22 * 21,3 * 3,5mm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6099D6AF-1B0E-4294-B4DF-43B7F50C12AE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222441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Bluetooth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18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329221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Bluetooth </a:t>
            </a:r>
            <a:r>
              <a:rPr lang="fr-CH" dirty="0" err="1"/>
              <a:t>Low</a:t>
            </a:r>
            <a:r>
              <a:rPr lang="fr-CH" dirty="0"/>
              <a:t> </a:t>
            </a:r>
            <a:r>
              <a:rPr lang="fr-CH" dirty="0" err="1"/>
              <a:t>Energy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Version 4 (BLE)</a:t>
            </a:r>
          </a:p>
          <a:p>
            <a:pPr lvl="1"/>
            <a:r>
              <a:rPr lang="fr-CH" dirty="0"/>
              <a:t>Profil </a:t>
            </a:r>
            <a:r>
              <a:rPr lang="fr-CH" dirty="0" err="1"/>
              <a:t>Proximity</a:t>
            </a:r>
            <a:r>
              <a:rPr lang="fr-CH" dirty="0"/>
              <a:t> (PXP) modifié</a:t>
            </a:r>
          </a:p>
          <a:p>
            <a:pPr lvl="2"/>
            <a:r>
              <a:rPr lang="fr-CH" dirty="0"/>
              <a:t>Service Objets a rajouter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numéro de diapositive 6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29" y="2540977"/>
            <a:ext cx="5299146" cy="2535732"/>
          </a:xfrm>
        </p:spPr>
      </p:pic>
      <p:pic>
        <p:nvPicPr>
          <p:cNvPr id="9" name="Picture 4" descr="Image result for hep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19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157058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Sommaire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fr-CH" sz="2400" dirty="0"/>
              <a:t>Le projet CHIC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Le smart bag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RFID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Bluetooth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Alimentation</a:t>
            </a:r>
          </a:p>
        </p:txBody>
      </p:sp>
      <p:sp>
        <p:nvSpPr>
          <p:cNvPr id="4" name="Espace réservé du numéro de diapositive 5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Objectif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dirty="0"/>
              <a:t>Communication avec smartphone</a:t>
            </a:r>
          </a:p>
          <a:p>
            <a:pPr lvl="1"/>
            <a:r>
              <a:rPr lang="fr-CH" dirty="0"/>
              <a:t>Notifications</a:t>
            </a:r>
          </a:p>
          <a:p>
            <a:pPr lvl="1"/>
            <a:r>
              <a:rPr lang="fr-CH" dirty="0"/>
              <a:t>Réglage agenda</a:t>
            </a:r>
          </a:p>
          <a:p>
            <a:r>
              <a:rPr lang="fr-CH" dirty="0"/>
              <a:t>Optimisation du nombres d’</a:t>
            </a:r>
            <a:r>
              <a:rPr lang="fr-CH"/>
              <a:t>echanges</a:t>
            </a:r>
            <a:endParaRPr lang="fr-CH" dirty="0"/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9" name="Picture 4" descr="Image result for hep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20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205371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Questions?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19"/>
            <a:ext cx="4313604" cy="4313604"/>
          </a:xfrm>
        </p:spPr>
      </p:pic>
      <p:sp>
        <p:nvSpPr>
          <p:cNvPr id="5" name="ZoneTexte 4"/>
          <p:cNvSpPr txBox="1"/>
          <p:nvPr/>
        </p:nvSpPr>
        <p:spPr>
          <a:xfrm>
            <a:off x="1261872" y="6004923"/>
            <a:ext cx="6153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>
                <a:solidFill>
                  <a:schemeClr val="accent5">
                    <a:lumMod val="50000"/>
                  </a:schemeClr>
                </a:solidFill>
              </a:rPr>
              <a:t>http://chi.camp/projects/team-geneva/</a:t>
            </a:r>
          </a:p>
        </p:txBody>
      </p:sp>
      <p:pic>
        <p:nvPicPr>
          <p:cNvPr id="9" name="Picture 4" descr="Image result for hep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21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111098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Le projet CHIC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H" sz="2400" b="1" dirty="0"/>
              <a:t>C</a:t>
            </a:r>
            <a:r>
              <a:rPr lang="fr-CH" sz="2400" dirty="0"/>
              <a:t>hina </a:t>
            </a:r>
            <a:r>
              <a:rPr lang="fr-CH" sz="2400" b="1" dirty="0"/>
              <a:t>H</a:t>
            </a:r>
            <a:r>
              <a:rPr lang="fr-CH" sz="2400" dirty="0"/>
              <a:t>ardware </a:t>
            </a:r>
            <a:r>
              <a:rPr lang="fr-CH" sz="2400" b="1" dirty="0"/>
              <a:t>I</a:t>
            </a:r>
            <a:r>
              <a:rPr lang="fr-CH" sz="2400" dirty="0"/>
              <a:t>nnovation </a:t>
            </a:r>
            <a:r>
              <a:rPr lang="fr-CH" sz="2400" b="1" dirty="0"/>
              <a:t>C</a:t>
            </a:r>
            <a:r>
              <a:rPr lang="fr-CH" sz="2400" dirty="0"/>
              <a:t>amp</a:t>
            </a:r>
          </a:p>
          <a:p>
            <a:pPr lvl="0"/>
            <a:endParaRPr lang="fr-CH" sz="2400" dirty="0"/>
          </a:p>
          <a:p>
            <a:pPr lvl="0"/>
            <a:r>
              <a:rPr lang="fr-CH" sz="2400" dirty="0"/>
              <a:t>Créer un objet embarqué connecté</a:t>
            </a:r>
          </a:p>
          <a:p>
            <a:pPr lvl="0"/>
            <a:r>
              <a:rPr lang="fr-CH" sz="2400" dirty="0"/>
              <a:t>Team composé de divers corps de métier</a:t>
            </a:r>
          </a:p>
          <a:p>
            <a:pPr lvl="0"/>
            <a:endParaRPr lang="fr-CH" sz="2400" dirty="0"/>
          </a:p>
          <a:p>
            <a:r>
              <a:rPr lang="fr-CH" sz="2400" dirty="0"/>
              <a:t>Promouvoir l'ingénierie suisse en chine</a:t>
            </a:r>
          </a:p>
          <a:p>
            <a:pPr lvl="0"/>
            <a:r>
              <a:rPr lang="fr-CH" sz="2400" dirty="0"/>
              <a:t>Shenzhen(Chine) pour usiner notre prototype</a:t>
            </a:r>
          </a:p>
          <a:p>
            <a:pPr lvl="0"/>
            <a:endParaRPr lang="fr-CH" sz="2400" dirty="0"/>
          </a:p>
          <a:p>
            <a:pPr lvl="0"/>
            <a:endParaRPr lang="fr-CH" sz="2400" dirty="0"/>
          </a:p>
        </p:txBody>
      </p:sp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3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La team Genève,</a:t>
            </a:r>
            <a:br>
              <a:rPr lang="fr-CH" dirty="0"/>
            </a:br>
            <a:r>
              <a:rPr lang="fr-CH" dirty="0"/>
              <a:t>Divers corps de métier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169590" y="1828800"/>
            <a:ext cx="4480560" cy="435133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fr-CH" sz="2400" dirty="0"/>
              <a:t>Business, administration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Interaction designer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Product designer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2 Hardware </a:t>
            </a:r>
            <a:r>
              <a:rPr lang="fr-CH" sz="2400" dirty="0" err="1"/>
              <a:t>engineers</a:t>
            </a:r>
            <a:endParaRPr lang="fr-CH" sz="2400" dirty="0"/>
          </a:p>
          <a:p>
            <a:pPr lvl="0"/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231265"/>
            <a:ext cx="4481512" cy="3036453"/>
          </a:xfrm>
        </p:spPr>
      </p:pic>
      <p:sp>
        <p:nvSpPr>
          <p:cNvPr id="12" name="ZoneTexte 11"/>
          <p:cNvSpPr txBox="1"/>
          <p:nvPr/>
        </p:nvSpPr>
        <p:spPr>
          <a:xfrm>
            <a:off x="9000825" y="5267718"/>
            <a:ext cx="1606850" cy="454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</a:pPr>
            <a:r>
              <a:rPr lang="fr-CH" sz="1400" spc="10" dirty="0">
                <a:solidFill>
                  <a:srgbClr val="595959"/>
                </a:solidFill>
                <a:latin typeface="Century Schoolbook"/>
              </a:rPr>
              <a:t>UNIL, Lausanne</a:t>
            </a:r>
          </a:p>
        </p:txBody>
      </p:sp>
      <p:pic>
        <p:nvPicPr>
          <p:cNvPr id="10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15" y="1691319"/>
            <a:ext cx="5824660" cy="3682883"/>
          </a:xfrm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Le smart bag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5015836" cy="435133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fr-CH" sz="2400" dirty="0"/>
              <a:t>Tout le monde a déjà oublié des affaires scolaires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Le smart bag est un gestionnaire de sac à dos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Permet de ne plus rien oublier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7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0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smart bag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99" y="1828800"/>
            <a:ext cx="6881852" cy="4351338"/>
          </a:xfrm>
        </p:spPr>
      </p:pic>
      <p:pic>
        <p:nvPicPr>
          <p:cNvPr id="8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6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  <p:extLst>
      <p:ext uri="{BB962C8B-B14F-4D97-AF65-F5344CB8AC3E}">
        <p14:creationId xmlns:p14="http://schemas.microsoft.com/office/powerpoint/2010/main" val="420793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Fonctionnement</a:t>
            </a:r>
            <a:endParaRPr lang="fr-FR" dirty="0"/>
          </a:p>
        </p:txBody>
      </p:sp>
      <p:pic>
        <p:nvPicPr>
          <p:cNvPr id="3" name="Image 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4" y="2988880"/>
            <a:ext cx="1819271" cy="32194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36" y="2988880"/>
            <a:ext cx="2830836" cy="34296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Image result for smart phone icon">
            <a:extLst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68432" y="2988880"/>
            <a:ext cx="2942136" cy="29421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6"/>
          <p:cNvSpPr txBox="1"/>
          <p:nvPr/>
        </p:nvSpPr>
        <p:spPr>
          <a:xfrm>
            <a:off x="1392576" y="2030132"/>
            <a:ext cx="889232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Schoolbook"/>
              </a:rPr>
              <a:t>Objet					Centrale						Smartphone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entury Schoolbook"/>
            </a:endParaRPr>
          </a:p>
        </p:txBody>
      </p:sp>
      <p:pic>
        <p:nvPicPr>
          <p:cNvPr id="11" name="Picture 4" descr="Image result for hep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Affaires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36" y="1939856"/>
            <a:ext cx="2333380" cy="4129226"/>
          </a:xfrm>
        </p:spPr>
      </p:pic>
      <p:sp>
        <p:nvSpPr>
          <p:cNvPr id="11" name="Espace réservé du contenu 10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/>
            <a:r>
              <a:rPr lang="fr-CH" dirty="0"/>
              <a:t>Cahier, trousse, classeur</a:t>
            </a:r>
          </a:p>
          <a:p>
            <a:pPr lvl="0"/>
            <a:r>
              <a:rPr lang="fr-CH" dirty="0"/>
              <a:t>Tag RFID</a:t>
            </a:r>
          </a:p>
          <a:p>
            <a:pPr lvl="0"/>
            <a:r>
              <a:rPr lang="fr-CH" dirty="0"/>
              <a:t>Doit être détecté par la centrale quand il est dans le sac</a:t>
            </a:r>
          </a:p>
          <a:p>
            <a:pPr lvl="0"/>
            <a:r>
              <a:rPr lang="fr-CH" dirty="0"/>
              <a:t>Aucune batterie</a:t>
            </a:r>
            <a:endParaRPr lang="fr-FR" dirty="0"/>
          </a:p>
          <a:p>
            <a:endParaRPr lang="fr-CH" dirty="0"/>
          </a:p>
        </p:txBody>
      </p:sp>
      <p:sp>
        <p:nvSpPr>
          <p:cNvPr id="7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3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8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Centrale</a:t>
            </a:r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44" y="1828800"/>
            <a:ext cx="3592563" cy="4351338"/>
          </a:xfrm>
        </p:spPr>
      </p:pic>
      <p:sp>
        <p:nvSpPr>
          <p:cNvPr id="10" name="Espace réservé du contenu 9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/>
            <a:r>
              <a:rPr lang="fr-CH" dirty="0"/>
              <a:t>Lien entre les tags et le smartphone</a:t>
            </a:r>
          </a:p>
          <a:p>
            <a:pPr lvl="0"/>
            <a:r>
              <a:rPr lang="fr-CH" dirty="0"/>
              <a:t>Lecteur RFID</a:t>
            </a:r>
          </a:p>
          <a:p>
            <a:pPr lvl="0"/>
            <a:r>
              <a:rPr lang="fr-CH" dirty="0"/>
              <a:t>Communication Bluetooth</a:t>
            </a:r>
            <a:endParaRPr lang="fr-FR" dirty="0"/>
          </a:p>
        </p:txBody>
      </p:sp>
      <p:sp>
        <p:nvSpPr>
          <p:cNvPr id="6" name="Espace réservé du numéro de diapositive 9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600" b="0" i="0" u="none" strike="noStrike" kern="1200" cap="none" spc="0" baseline="0" dirty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2" name="Picture 4" descr="Image result for hep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483" y="5820548"/>
            <a:ext cx="1593357" cy="10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fr-FR" smtClean="0"/>
              <a:t>9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Adrien Taboada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470</Words>
  <Application>Microsoft Office PowerPoint</Application>
  <PresentationFormat>Grand écran</PresentationFormat>
  <Paragraphs>162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Schoolbook</vt:lpstr>
      <vt:lpstr>Wingdings 2</vt:lpstr>
      <vt:lpstr>View</vt:lpstr>
      <vt:lpstr>Projet CHIC Smart Bag</vt:lpstr>
      <vt:lpstr>Sommaire</vt:lpstr>
      <vt:lpstr>Le projet CHIC</vt:lpstr>
      <vt:lpstr>La team Genève, Divers corps de métier</vt:lpstr>
      <vt:lpstr>Le smart bag</vt:lpstr>
      <vt:lpstr>Le smart bag</vt:lpstr>
      <vt:lpstr>Fonctionnement</vt:lpstr>
      <vt:lpstr>Affaires</vt:lpstr>
      <vt:lpstr>Centrale</vt:lpstr>
      <vt:lpstr>Smartphone</vt:lpstr>
      <vt:lpstr>Hardware</vt:lpstr>
      <vt:lpstr>Fonctionnement</vt:lpstr>
      <vt:lpstr>RFID UHF</vt:lpstr>
      <vt:lpstr>RFID UHF</vt:lpstr>
      <vt:lpstr>Décodeur EPCC1G2 / UART Module YR903</vt:lpstr>
      <vt:lpstr>Objectifs</vt:lpstr>
      <vt:lpstr>Séléction module RFID</vt:lpstr>
      <vt:lpstr>Bluetooth</vt:lpstr>
      <vt:lpstr>Bluetooth Low Energy</vt:lpstr>
      <vt:lpstr>Objectif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 Project Smart Bag</dc:title>
  <dc:creator>teiz</dc:creator>
  <cp:lastModifiedBy>Adrien Taboada</cp:lastModifiedBy>
  <cp:revision>25</cp:revision>
  <cp:lastPrinted>2017-01-17T20:59:42Z</cp:lastPrinted>
  <dcterms:created xsi:type="dcterms:W3CDTF">2017-01-17T19:35:24Z</dcterms:created>
  <dcterms:modified xsi:type="dcterms:W3CDTF">2017-01-19T06:48:33Z</dcterms:modified>
</cp:coreProperties>
</file>